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70" r:id="rId2"/>
    <p:sldId id="369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5">
          <p15:clr>
            <a:srgbClr val="A4A3A4"/>
          </p15:clr>
        </p15:guide>
        <p15:guide id="2" pos="7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/>
    <p:restoredTop sz="94709"/>
  </p:normalViewPr>
  <p:slideViewPr>
    <p:cSldViewPr snapToGrid="0">
      <p:cViewPr varScale="1">
        <p:scale>
          <a:sx n="81" d="100"/>
          <a:sy n="81" d="100"/>
        </p:scale>
        <p:origin x="557" y="53"/>
      </p:cViewPr>
      <p:guideLst>
        <p:guide orient="horz" pos="855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FC56E5D0-DE6C-5289-1A63-F75D60105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5B176B0C-7E80-71F4-E4E1-E85F30B91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FCDDA2A-8FE7-F4FB-5A41-AF1133C0B9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D05C9CED-7586-3C72-A49E-4B0B00E7A1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5ADB18-6279-2144-94A4-8AF73BEE7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C99AFBE-10C3-5641-E4B8-6A41DE7E9D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CDD0D6F-5E3A-C0F0-4183-B158A5E9B8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C61929-7F10-ED15-CD94-2D69DF496C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AD181375-E8BF-2702-78A3-0C3FB6A849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8D456DD-7B56-C03A-1ACE-8A31493FBB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A1BE1E4-BA49-9CF6-D5E0-D6AD989D1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CBC2EC-B6DE-8D4A-9F26-0D2668991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4" charset="-128"/>
        <a:cs typeface="ヒラギノ角ゴ Pro W3" pitchFamily="-1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04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04" charset="-128"/>
          <a:cs typeface="ヒラギノ角ゴ Pro W3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9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FF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FF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13009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Times New Roman</vt:lpstr>
      <vt:lpstr>Wingdings</vt:lpstr>
      <vt:lpstr>Blank Presentation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Feldman</dc:creator>
  <cp:lastModifiedBy>YAVUZ AYDEMİR</cp:lastModifiedBy>
  <cp:revision>164</cp:revision>
  <dcterms:created xsi:type="dcterms:W3CDTF">2020-03-04T21:43:34Z</dcterms:created>
  <dcterms:modified xsi:type="dcterms:W3CDTF">2024-02-26T09:34:53Z</dcterms:modified>
</cp:coreProperties>
</file>